
<file path=[Content_Types].xml><?xml version="1.0" encoding="utf-8"?>
<Types xmlns="http://schemas.openxmlformats.org/package/2006/content-types">
  <Default Extension="png" ContentType="image/png"/>
  <Default Extension="bin" ContentType="application/vnd.ms-office.activeX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activeX/activeX1.xml" ContentType="application/vnd.ms-office.activeX+xml"/>
  <Override PartName="/ppt/activeX/activeX2.xml" ContentType="application/vnd.ms-office.activeX+xml"/>
  <Override PartName="/ppt/activeX/activeX3.xml" ContentType="application/vnd.ms-office.activeX+xml"/>
  <Override PartName="/ppt/activeX/activeX4.xml" ContentType="application/vnd.ms-office.activeX+xml"/>
  <Override PartName="/ppt/activeX/activeX5.xml" ContentType="application/vnd.ms-office.activeX+xml"/>
  <Override PartName="/ppt/activeX/activeX6.xml" ContentType="application/vnd.ms-office.activeX+xml"/>
  <Override PartName="/ppt/activeX/activeX7.xml" ContentType="application/vnd.ms-office.activeX+xml"/>
  <Override PartName="/ppt/activeX/activeX8.xml" ContentType="application/vnd.ms-office.activeX+xml"/>
  <Override PartName="/ppt/activeX/activeX9.xml" ContentType="application/vnd.ms-office.activeX+xml"/>
  <Override PartName="/ppt/activeX/activeX10.xml" ContentType="application/vnd.ms-office.activeX+xml"/>
  <Override PartName="/ppt/activeX/activeX11.xml" ContentType="application/vnd.ms-office.activeX+xml"/>
  <Override PartName="/ppt/activeX/activeX12.xml" ContentType="application/vnd.ms-office.activeX+xml"/>
  <Override PartName="/ppt/activeX/activeX13.xml" ContentType="application/vnd.ms-office.activeX+xml"/>
  <Override PartName="/ppt/activeX/activeX14.xml" ContentType="application/vnd.ms-office.activeX+xml"/>
  <Override PartName="/ppt/activeX/activeX15.xml" ContentType="application/vnd.ms-office.activeX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10.xml.rels><?xml version="1.0" encoding="UTF-8" standalone="yes"?>
<Relationships xmlns="http://schemas.openxmlformats.org/package/2006/relationships"><Relationship Id="rId1" Type="http://schemas.microsoft.com/office/2006/relationships/activeXControlBinary" Target="activeX10.bin"/></Relationships>
</file>

<file path=ppt/activeX/_rels/activeX11.xml.rels><?xml version="1.0" encoding="UTF-8" standalone="yes"?>
<Relationships xmlns="http://schemas.openxmlformats.org/package/2006/relationships"><Relationship Id="rId1" Type="http://schemas.microsoft.com/office/2006/relationships/activeXControlBinary" Target="activeX11.bin"/></Relationships>
</file>

<file path=ppt/activeX/_rels/activeX12.xml.rels><?xml version="1.0" encoding="UTF-8" standalone="yes"?>
<Relationships xmlns="http://schemas.openxmlformats.org/package/2006/relationships"><Relationship Id="rId1" Type="http://schemas.microsoft.com/office/2006/relationships/activeXControlBinary" Target="activeX12.bin"/></Relationships>
</file>

<file path=ppt/activeX/_rels/activeX13.xml.rels><?xml version="1.0" encoding="UTF-8" standalone="yes"?>
<Relationships xmlns="http://schemas.openxmlformats.org/package/2006/relationships"><Relationship Id="rId1" Type="http://schemas.microsoft.com/office/2006/relationships/activeXControlBinary" Target="activeX13.bin"/></Relationships>
</file>

<file path=ppt/activeX/_rels/activeX14.xml.rels><?xml version="1.0" encoding="UTF-8" standalone="yes"?>
<Relationships xmlns="http://schemas.openxmlformats.org/package/2006/relationships"><Relationship Id="rId1" Type="http://schemas.microsoft.com/office/2006/relationships/activeXControlBinary" Target="activeX14.bin"/></Relationships>
</file>

<file path=ppt/activeX/_rels/activeX15.xml.rels><?xml version="1.0" encoding="UTF-8" standalone="yes"?>
<Relationships xmlns="http://schemas.openxmlformats.org/package/2006/relationships"><Relationship Id="rId1" Type="http://schemas.microsoft.com/office/2006/relationships/activeXControlBinary" Target="activeX15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_rels/activeX3.xml.rels><?xml version="1.0" encoding="UTF-8" standalone="yes"?>
<Relationships xmlns="http://schemas.openxmlformats.org/package/2006/relationships"><Relationship Id="rId1" Type="http://schemas.microsoft.com/office/2006/relationships/activeXControlBinary" Target="activeX3.bin"/></Relationships>
</file>

<file path=ppt/activeX/_rels/activeX4.xml.rels><?xml version="1.0" encoding="UTF-8" standalone="yes"?>
<Relationships xmlns="http://schemas.openxmlformats.org/package/2006/relationships"><Relationship Id="rId1" Type="http://schemas.microsoft.com/office/2006/relationships/activeXControlBinary" Target="activeX4.bin"/></Relationships>
</file>

<file path=ppt/activeX/_rels/activeX5.xml.rels><?xml version="1.0" encoding="UTF-8" standalone="yes"?>
<Relationships xmlns="http://schemas.openxmlformats.org/package/2006/relationships"><Relationship Id="rId1" Type="http://schemas.microsoft.com/office/2006/relationships/activeXControlBinary" Target="activeX5.bin"/></Relationships>
</file>

<file path=ppt/activeX/_rels/activeX6.xml.rels><?xml version="1.0" encoding="UTF-8" standalone="yes"?>
<Relationships xmlns="http://schemas.openxmlformats.org/package/2006/relationships"><Relationship Id="rId1" Type="http://schemas.microsoft.com/office/2006/relationships/activeXControlBinary" Target="activeX6.bin"/></Relationships>
</file>

<file path=ppt/activeX/_rels/activeX7.xml.rels><?xml version="1.0" encoding="UTF-8" standalone="yes"?>
<Relationships xmlns="http://schemas.openxmlformats.org/package/2006/relationships"><Relationship Id="rId1" Type="http://schemas.microsoft.com/office/2006/relationships/activeXControlBinary" Target="activeX7.bin"/></Relationships>
</file>

<file path=ppt/activeX/_rels/activeX8.xml.rels><?xml version="1.0" encoding="UTF-8" standalone="yes"?>
<Relationships xmlns="http://schemas.openxmlformats.org/package/2006/relationships"><Relationship Id="rId1" Type="http://schemas.microsoft.com/office/2006/relationships/activeXControlBinary" Target="activeX8.bin"/></Relationships>
</file>

<file path=ppt/activeX/_rels/activeX9.xml.rels><?xml version="1.0" encoding="UTF-8" standalone="yes"?>
<Relationships xmlns="http://schemas.openxmlformats.org/package/2006/relationships"><Relationship Id="rId1" Type="http://schemas.microsoft.com/office/2006/relationships/activeXControlBinary" Target="activeX9.bin"/></Relationships>
</file>

<file path=ppt/activeX/activeX1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10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11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12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13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14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15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2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3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4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5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6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7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8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9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37AE6-F2C2-443F-B12F-862164E7C184}" type="datetimeFigureOut">
              <a:rPr lang="fr-FR" smtClean="0"/>
              <a:t>03/11/2014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58C94-A30D-49A9-B798-77A79801B87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359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37AE6-F2C2-443F-B12F-862164E7C184}" type="datetimeFigureOut">
              <a:rPr lang="fr-FR" smtClean="0"/>
              <a:t>03/11/2014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58C94-A30D-49A9-B798-77A79801B87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7652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37AE6-F2C2-443F-B12F-862164E7C184}" type="datetimeFigureOut">
              <a:rPr lang="fr-FR" smtClean="0"/>
              <a:t>03/11/2014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58C94-A30D-49A9-B798-77A79801B87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67665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37AE6-F2C2-443F-B12F-862164E7C184}" type="datetimeFigureOut">
              <a:rPr lang="fr-FR" smtClean="0"/>
              <a:t>03/11/2014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58C94-A30D-49A9-B798-77A79801B87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2246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37AE6-F2C2-443F-B12F-862164E7C184}" type="datetimeFigureOut">
              <a:rPr lang="fr-FR" smtClean="0"/>
              <a:t>03/11/2014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58C94-A30D-49A9-B798-77A79801B87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9695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37AE6-F2C2-443F-B12F-862164E7C184}" type="datetimeFigureOut">
              <a:rPr lang="fr-FR" smtClean="0"/>
              <a:t>03/11/2014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58C94-A30D-49A9-B798-77A79801B87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2117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37AE6-F2C2-443F-B12F-862164E7C184}" type="datetimeFigureOut">
              <a:rPr lang="fr-FR" smtClean="0"/>
              <a:t>03/11/2014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58C94-A30D-49A9-B798-77A79801B87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8201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37AE6-F2C2-443F-B12F-862164E7C184}" type="datetimeFigureOut">
              <a:rPr lang="fr-FR" smtClean="0"/>
              <a:t>03/11/2014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58C94-A30D-49A9-B798-77A79801B87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44349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37AE6-F2C2-443F-B12F-862164E7C184}" type="datetimeFigureOut">
              <a:rPr lang="fr-FR" smtClean="0"/>
              <a:t>03/11/2014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58C94-A30D-49A9-B798-77A79801B87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9085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37AE6-F2C2-443F-B12F-862164E7C184}" type="datetimeFigureOut">
              <a:rPr lang="fr-FR" smtClean="0"/>
              <a:t>03/11/2014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58C94-A30D-49A9-B798-77A79801B87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21374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37AE6-F2C2-443F-B12F-862164E7C184}" type="datetimeFigureOut">
              <a:rPr lang="fr-FR" smtClean="0"/>
              <a:t>03/11/2014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58C94-A30D-49A9-B798-77A79801B87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6795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A37AE6-F2C2-443F-B12F-862164E7C184}" type="datetimeFigureOut">
              <a:rPr lang="fr-FR" smtClean="0"/>
              <a:t>03/11/2014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058C94-A30D-49A9-B798-77A79801B87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5244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quizz.biz/quizz-778591.html" TargetMode="Externa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ontrol" Target="../activeX/activeX12.xml"/><Relationship Id="rId2" Type="http://schemas.openxmlformats.org/officeDocument/2006/relationships/control" Target="../activeX/activeX11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4.wmf"/><Relationship Id="rId4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ontrol" Target="../activeX/activeX14.xml"/><Relationship Id="rId2" Type="http://schemas.openxmlformats.org/officeDocument/2006/relationships/control" Target="../activeX/activeX13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4.wmf"/><Relationship Id="rId5" Type="http://schemas.openxmlformats.org/officeDocument/2006/relationships/slideLayout" Target="../slideLayouts/slideLayout7.xml"/><Relationship Id="rId4" Type="http://schemas.openxmlformats.org/officeDocument/2006/relationships/control" Target="../activeX/activeX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ontrol" Target="../activeX/activeX2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5" Type="http://schemas.openxmlformats.org/officeDocument/2006/relationships/slideLayout" Target="../slideLayouts/slideLayout7.xml"/><Relationship Id="rId4" Type="http://schemas.openxmlformats.org/officeDocument/2006/relationships/control" Target="../activeX/activeX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ontrol" Target="../activeX/activeX5.xml"/><Relationship Id="rId2" Type="http://schemas.openxmlformats.org/officeDocument/2006/relationships/control" Target="../activeX/activeX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wmf"/><Relationship Id="rId5" Type="http://schemas.openxmlformats.org/officeDocument/2006/relationships/slideLayout" Target="../slideLayouts/slideLayout7.xml"/><Relationship Id="rId4" Type="http://schemas.openxmlformats.org/officeDocument/2006/relationships/control" Target="../activeX/activeX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ontrol" Target="../activeX/activeX8.xml"/><Relationship Id="rId2" Type="http://schemas.openxmlformats.org/officeDocument/2006/relationships/control" Target="../activeX/activeX7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4.wmf"/><Relationship Id="rId4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ontrol" Target="../activeX/activeX10.xml"/><Relationship Id="rId2" Type="http://schemas.openxmlformats.org/officeDocument/2006/relationships/control" Target="../activeX/activeX9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4.wmf"/><Relationship Id="rId4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4" y="692696"/>
            <a:ext cx="65527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 smtClean="0">
                <a:latin typeface="+mj-lt"/>
              </a:rPr>
              <a:t>Un petit quiz…</a:t>
            </a:r>
            <a:endParaRPr lang="fr-FR" sz="6000" dirty="0">
              <a:latin typeface="+mj-lt"/>
            </a:endParaRPr>
          </a:p>
        </p:txBody>
      </p:sp>
      <p:pic>
        <p:nvPicPr>
          <p:cNvPr id="14338" name="Picture 2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20" t="8752" r="44658" b="82495"/>
          <a:stretch/>
        </p:blipFill>
        <p:spPr bwMode="auto">
          <a:xfrm>
            <a:off x="340129" y="1844824"/>
            <a:ext cx="7887031" cy="1224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40129" y="3789040"/>
            <a:ext cx="783227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 smtClean="0"/>
              <a:t>10 questions…</a:t>
            </a:r>
          </a:p>
          <a:p>
            <a:r>
              <a:rPr lang="fr-FR" sz="4400" dirty="0" smtClean="0"/>
              <a:t>Ecrivez A B ou C</a:t>
            </a:r>
            <a:endParaRPr lang="fr-FR" sz="4400" dirty="0"/>
          </a:p>
        </p:txBody>
      </p:sp>
    </p:spTree>
    <p:extLst>
      <p:ext uri="{BB962C8B-B14F-4D97-AF65-F5344CB8AC3E}">
        <p14:creationId xmlns:p14="http://schemas.microsoft.com/office/powerpoint/2010/main" val="810648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69" t="16945" r="28906" b="58333"/>
          <a:stretch/>
        </p:blipFill>
        <p:spPr bwMode="auto">
          <a:xfrm>
            <a:off x="297823" y="1162050"/>
            <a:ext cx="8816537" cy="2843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90442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2157099"/>
            <a:ext cx="8820472" cy="22749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12696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4800" b="0" i="0" u="none" strike="noStrike" cap="none" normalizeH="0" baseline="0" dirty="0" smtClean="0">
                <a:ln>
                  <a:noFill/>
                </a:ln>
                <a:solidFill>
                  <a:srgbClr val="3D4F51"/>
                </a:solidFill>
                <a:effectLst/>
                <a:latin typeface="Trebuchet MS" pitchFamily="34" charset="0"/>
                <a:cs typeface="Arial" pitchFamily="34" charset="0"/>
              </a:rPr>
              <a:t> </a:t>
            </a:r>
            <a:r>
              <a:rPr kumimoji="0" lang="fr-FR" altLang="fr-FR" sz="4800" b="0" i="0" u="none" strike="noStrike" cap="none" normalizeH="0" dirty="0" smtClean="0">
                <a:ln>
                  <a:noFill/>
                </a:ln>
                <a:solidFill>
                  <a:srgbClr val="3D4F51"/>
                </a:solidFill>
                <a:effectLst/>
                <a:latin typeface="Trebuchet MS" pitchFamily="34" charset="0"/>
                <a:cs typeface="Arial" pitchFamily="34" charset="0"/>
              </a:rPr>
              <a:t>  </a:t>
            </a:r>
            <a:r>
              <a:rPr kumimoji="0" lang="fr-FR" altLang="fr-FR" sz="4800" b="0" i="0" u="none" strike="noStrike" cap="none" normalizeH="0" baseline="0" dirty="0" smtClean="0">
                <a:ln>
                  <a:noFill/>
                </a:ln>
                <a:solidFill>
                  <a:srgbClr val="3D4F51"/>
                </a:solidFill>
                <a:effectLst/>
                <a:latin typeface="Trebuchet MS" pitchFamily="34" charset="0"/>
                <a:cs typeface="Arial" pitchFamily="34" charset="0"/>
              </a:rPr>
              <a:t>Se faire un sang d'encre</a:t>
            </a:r>
            <a:endParaRPr kumimoji="0" lang="fr-FR" altLang="fr-FR" sz="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4800" b="0" i="0" u="none" strike="noStrike" cap="none" normalizeH="0" baseline="0" dirty="0" smtClean="0">
                <a:ln>
                  <a:noFill/>
                </a:ln>
                <a:solidFill>
                  <a:srgbClr val="3D4F51"/>
                </a:solidFill>
                <a:effectLst/>
                <a:latin typeface="Trebuchet MS" pitchFamily="34" charset="0"/>
                <a:cs typeface="Arial" pitchFamily="34" charset="0"/>
              </a:rPr>
              <a:t>   Se faire des cheveux blancs</a:t>
            </a:r>
            <a:endParaRPr kumimoji="0" lang="fr-FR" altLang="fr-FR" sz="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4800" b="0" i="0" u="none" strike="noStrike" cap="none" normalizeH="0" baseline="0" dirty="0" smtClean="0">
                <a:ln>
                  <a:noFill/>
                </a:ln>
                <a:solidFill>
                  <a:srgbClr val="3D4F51"/>
                </a:solidFill>
                <a:effectLst/>
                <a:latin typeface="Trebuchet MS" pitchFamily="34" charset="0"/>
                <a:cs typeface="Arial" pitchFamily="34" charset="0"/>
              </a:rPr>
              <a:t>   Se faire plumer</a:t>
            </a:r>
            <a:endParaRPr kumimoji="0" lang="fr-FR" altLang="fr-FR" sz="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5122" name="DefaultOcx" r:id="rId2" imgW="1371600" imgH="274320"/>
        </mc:Choice>
        <mc:Fallback>
          <p:control name="DefaultOcx" r:id="rId2" imgW="1371600" imgH="274320">
            <p:pic>
              <p:nvPicPr>
                <p:cNvPr id="0" name="DefaultOcx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371600" cy="27463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5123" name="HTMLOption1" r:id="rId3" imgW="1371600" imgH="274320"/>
        </mc:Choice>
        <mc:Fallback>
          <p:control name="HTMLOption1" r:id="rId3" imgW="1371600" imgH="274320">
            <p:pic>
              <p:nvPicPr>
                <p:cNvPr id="0" name="HTMLOption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371600" cy="27463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39905960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12" t="17222" r="29687" b="54166"/>
          <a:stretch/>
        </p:blipFill>
        <p:spPr bwMode="auto">
          <a:xfrm>
            <a:off x="107505" y="1181099"/>
            <a:ext cx="9056318" cy="3429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47317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1393854"/>
            <a:ext cx="9052991" cy="3475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12696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5400" b="0" i="0" u="none" strike="noStrike" cap="none" normalizeH="0" baseline="0" dirty="0" smtClean="0">
                <a:ln>
                  <a:noFill/>
                </a:ln>
                <a:solidFill>
                  <a:srgbClr val="3D4F51"/>
                </a:solidFill>
                <a:effectLst/>
                <a:latin typeface="Trebuchet MS" pitchFamily="34" charset="0"/>
                <a:cs typeface="Arial" pitchFamily="34" charset="0"/>
              </a:rPr>
              <a:t/>
            </a:r>
            <a:br>
              <a:rPr kumimoji="0" lang="fr-FR" altLang="fr-FR" sz="5400" b="0" i="0" u="none" strike="noStrike" cap="none" normalizeH="0" baseline="0" dirty="0" smtClean="0">
                <a:ln>
                  <a:noFill/>
                </a:ln>
                <a:solidFill>
                  <a:srgbClr val="3D4F51"/>
                </a:solidFill>
                <a:effectLst/>
                <a:latin typeface="Trebuchet MS" pitchFamily="34" charset="0"/>
                <a:cs typeface="Arial" pitchFamily="34" charset="0"/>
              </a:rPr>
            </a:br>
            <a:r>
              <a:rPr kumimoji="0" lang="fr-FR" altLang="fr-FR" sz="5400" b="0" i="0" u="none" strike="noStrike" cap="none" normalizeH="0" baseline="0" dirty="0" smtClean="0">
                <a:ln>
                  <a:noFill/>
                </a:ln>
                <a:solidFill>
                  <a:srgbClr val="3D4F51"/>
                </a:solidFill>
                <a:effectLst/>
                <a:latin typeface="Trebuchet MS" pitchFamily="34" charset="0"/>
                <a:cs typeface="Arial" pitchFamily="34" charset="0"/>
              </a:rPr>
              <a:t>   Avoir une langue de vipère</a:t>
            </a:r>
            <a:endParaRPr kumimoji="0" lang="fr-FR" altLang="fr-FR" sz="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5400" b="0" i="0" u="none" strike="noStrike" cap="none" normalizeH="0" baseline="0" dirty="0" smtClean="0">
                <a:ln>
                  <a:noFill/>
                </a:ln>
                <a:solidFill>
                  <a:srgbClr val="3D4F51"/>
                </a:solidFill>
                <a:effectLst/>
                <a:latin typeface="Trebuchet MS" pitchFamily="34" charset="0"/>
                <a:cs typeface="Arial" pitchFamily="34" charset="0"/>
              </a:rPr>
              <a:t>   Avoir deux mains gauches</a:t>
            </a:r>
            <a:endParaRPr kumimoji="0" lang="fr-FR" altLang="fr-FR" sz="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5400" b="0" i="0" u="none" strike="noStrike" cap="none" normalizeH="0" baseline="0" dirty="0" smtClean="0">
                <a:ln>
                  <a:noFill/>
                </a:ln>
                <a:solidFill>
                  <a:srgbClr val="3D4F51"/>
                </a:solidFill>
                <a:effectLst/>
                <a:latin typeface="Trebuchet MS" pitchFamily="34" charset="0"/>
                <a:cs typeface="Arial" pitchFamily="34" charset="0"/>
              </a:rPr>
              <a:t>   Avoir la chair de poule</a:t>
            </a:r>
            <a:endParaRPr kumimoji="0" lang="fr-FR" altLang="fr-FR" sz="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6146" name="DefaultOcx" r:id="rId2" imgW="1371600" imgH="274320"/>
        </mc:Choice>
        <mc:Fallback>
          <p:control name="DefaultOcx" r:id="rId2" imgW="1371600" imgH="274320">
            <p:pic>
              <p:nvPicPr>
                <p:cNvPr id="0" name="DefaultOcx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371600" cy="27463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6147" name="HTMLOption1" r:id="rId3" imgW="1371600" imgH="274320"/>
        </mc:Choice>
        <mc:Fallback>
          <p:control name="HTMLOption1" r:id="rId3" imgW="1371600" imgH="274320">
            <p:pic>
              <p:nvPicPr>
                <p:cNvPr id="0" name="HTMLOption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371600" cy="27463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6148" name="HTMLOption2" r:id="rId4" imgW="1371600" imgH="274320"/>
        </mc:Choice>
        <mc:Fallback>
          <p:control name="HTMLOption2" r:id="rId4" imgW="1371600" imgH="274320">
            <p:pic>
              <p:nvPicPr>
                <p:cNvPr id="0" name="HTMLOption2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371600" cy="27463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41740793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3331" y="1844824"/>
            <a:ext cx="9250662" cy="316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563876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-540568" y="2631395"/>
            <a:ext cx="9067867" cy="22749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12696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4800" b="0" i="0" u="none" strike="noStrike" cap="none" normalizeH="0" baseline="0" dirty="0" smtClean="0">
                <a:ln>
                  <a:noFill/>
                </a:ln>
                <a:solidFill>
                  <a:srgbClr val="3D4F51"/>
                </a:solidFill>
                <a:effectLst/>
                <a:latin typeface="Trebuchet MS" pitchFamily="34" charset="0"/>
                <a:cs typeface="Arial" pitchFamily="34" charset="0"/>
              </a:rPr>
              <a:t>   Avoir d'autres chats à fouetter</a:t>
            </a:r>
            <a:endParaRPr kumimoji="0" lang="fr-FR" altLang="fr-FR" sz="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4800" b="0" i="0" u="none" strike="noStrike" cap="none" normalizeH="0" baseline="0" dirty="0" smtClean="0">
                <a:ln>
                  <a:noFill/>
                </a:ln>
                <a:solidFill>
                  <a:srgbClr val="3D4F51"/>
                </a:solidFill>
                <a:effectLst/>
                <a:latin typeface="Trebuchet MS" pitchFamily="34" charset="0"/>
                <a:cs typeface="Arial" pitchFamily="34" charset="0"/>
              </a:rPr>
              <a:t>   Avoir un chat dans la gorge</a:t>
            </a:r>
            <a:endParaRPr kumimoji="0" lang="fr-FR" altLang="fr-FR" sz="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4800" b="0" i="0" u="none" strike="noStrike" cap="none" normalizeH="0" baseline="0" dirty="0" smtClean="0">
                <a:ln>
                  <a:noFill/>
                </a:ln>
                <a:solidFill>
                  <a:srgbClr val="3D4F51"/>
                </a:solidFill>
                <a:effectLst/>
                <a:latin typeface="Trebuchet MS" pitchFamily="34" charset="0"/>
                <a:cs typeface="Arial" pitchFamily="34" charset="0"/>
              </a:rPr>
              <a:t>   Avoir la puce à l'oreille</a:t>
            </a:r>
            <a:endParaRPr kumimoji="0" lang="fr-FR" altLang="fr-FR" sz="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1026" name="DefaultOcx" r:id="rId2" imgW="228600" imgH="274320"/>
        </mc:Choice>
        <mc:Fallback>
          <p:control name="DefaultOcx" r:id="rId2" imgW="228600" imgH="274320">
            <p:pic>
              <p:nvPicPr>
                <p:cNvPr id="0" name="DefaultOcx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371600" cy="27463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027" name="HTMLOption1" r:id="rId3" imgW="228600" imgH="274320"/>
        </mc:Choice>
        <mc:Fallback>
          <p:control name="HTMLOption1" r:id="rId3" imgW="228600" imgH="274320">
            <p:pic>
              <p:nvPicPr>
                <p:cNvPr id="0" name="HTMLOption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371600" cy="27463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028" name="HTMLOption2" r:id="rId4" imgW="228600" imgH="274320"/>
        </mc:Choice>
        <mc:Fallback>
          <p:control name="HTMLOption2" r:id="rId4" imgW="228600" imgH="274320">
            <p:pic>
              <p:nvPicPr>
                <p:cNvPr id="0" name="HTMLOption2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371600" cy="27463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22467406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25" t="17619" r="29286" b="56190"/>
          <a:stretch/>
        </p:blipFill>
        <p:spPr bwMode="auto">
          <a:xfrm>
            <a:off x="328168" y="1208314"/>
            <a:ext cx="8293318" cy="2868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03855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-15213" y="1198067"/>
            <a:ext cx="9144000" cy="4213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12696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5400" b="0" i="0" u="none" strike="noStrike" cap="none" normalizeH="0" baseline="0" dirty="0" smtClean="0">
                <a:ln>
                  <a:noFill/>
                </a:ln>
                <a:solidFill>
                  <a:srgbClr val="3D4F51"/>
                </a:solidFill>
                <a:effectLst/>
                <a:latin typeface="Trebuchet MS" pitchFamily="34" charset="0"/>
                <a:cs typeface="Arial" pitchFamily="34" charset="0"/>
              </a:rPr>
              <a:t>   Manger comme un cochon</a:t>
            </a:r>
            <a:endParaRPr kumimoji="0" lang="fr-FR" altLang="fr-FR" sz="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5400" b="0" i="0" u="none" strike="noStrike" cap="none" normalizeH="0" baseline="0" dirty="0" smtClean="0">
                <a:ln>
                  <a:noFill/>
                </a:ln>
                <a:solidFill>
                  <a:srgbClr val="3D4F51"/>
                </a:solidFill>
                <a:effectLst/>
                <a:latin typeface="Trebuchet MS" pitchFamily="34" charset="0"/>
                <a:cs typeface="Arial" pitchFamily="34" charset="0"/>
              </a:rPr>
              <a:t>   Avoir un caractère de cochon</a:t>
            </a:r>
            <a:endParaRPr kumimoji="0" lang="fr-FR" altLang="fr-FR" sz="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5400" b="0" i="0" u="none" strike="noStrike" cap="none" normalizeH="0" baseline="0" dirty="0" smtClean="0">
                <a:ln>
                  <a:noFill/>
                </a:ln>
                <a:solidFill>
                  <a:srgbClr val="3D4F51"/>
                </a:solidFill>
                <a:effectLst/>
                <a:latin typeface="Trebuchet MS" pitchFamily="34" charset="0"/>
                <a:cs typeface="Arial" pitchFamily="34" charset="0"/>
              </a:rPr>
              <a:t>   Est-ce du lard ou du cochon ?</a:t>
            </a:r>
            <a:endParaRPr kumimoji="0" lang="fr-FR" altLang="fr-FR" sz="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2050" name="DefaultOcx" r:id="rId2" imgW="228600" imgH="274320"/>
        </mc:Choice>
        <mc:Fallback>
          <p:control name="DefaultOcx" r:id="rId2" imgW="228600" imgH="274320">
            <p:pic>
              <p:nvPicPr>
                <p:cNvPr id="0" name="DefaultOcx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371600" cy="27463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2051" name="HTMLOption1" r:id="rId3" imgW="228600" imgH="274320"/>
        </mc:Choice>
        <mc:Fallback>
          <p:control name="HTMLOption1" r:id="rId3" imgW="228600" imgH="274320">
            <p:pic>
              <p:nvPicPr>
                <p:cNvPr id="0" name="HTMLOption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371600" cy="27463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2052" name="HTMLOption2" r:id="rId4" imgW="228600" imgH="274320"/>
        </mc:Choice>
        <mc:Fallback>
          <p:control name="HTMLOption2" r:id="rId4" imgW="228600" imgH="274320">
            <p:pic>
              <p:nvPicPr>
                <p:cNvPr id="0" name="HTMLOption2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371600" cy="27463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13863169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25" t="16667" r="29018" b="54286"/>
          <a:stretch/>
        </p:blipFill>
        <p:spPr bwMode="auto">
          <a:xfrm>
            <a:off x="10142" y="1143000"/>
            <a:ext cx="8829166" cy="3366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26894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0" y="3105835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6000" dirty="0" smtClean="0">
                <a:solidFill>
                  <a:schemeClr val="tx2"/>
                </a:solidFill>
              </a:rPr>
              <a:t/>
            </a:r>
            <a:br>
              <a:rPr lang="fr-FR" sz="6000" dirty="0" smtClean="0">
                <a:solidFill>
                  <a:schemeClr val="tx2"/>
                </a:solidFill>
              </a:rPr>
            </a:br>
            <a:endParaRPr lang="fr-FR" sz="6000" dirty="0">
              <a:solidFill>
                <a:schemeClr val="tx2"/>
              </a:solidFill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7314" y="2132856"/>
            <a:ext cx="8563563" cy="2090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12696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4400" b="0" i="0" u="none" strike="noStrike" cap="none" normalizeH="0" baseline="0" dirty="0" smtClean="0">
                <a:ln>
                  <a:noFill/>
                </a:ln>
                <a:solidFill>
                  <a:srgbClr val="3D4F51"/>
                </a:solidFill>
                <a:effectLst/>
                <a:latin typeface="Trebuchet MS" pitchFamily="34" charset="0"/>
                <a:cs typeface="Arial" pitchFamily="34" charset="0"/>
              </a:rPr>
              <a:t>   Se jeter dans la gueule du loup</a:t>
            </a:r>
            <a:endParaRPr kumimoji="0" lang="fr-FR" altLang="fr-FR" sz="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4400" b="0" i="0" u="none" strike="noStrike" cap="none" normalizeH="0" baseline="0" dirty="0" smtClean="0">
                <a:ln>
                  <a:noFill/>
                </a:ln>
                <a:solidFill>
                  <a:srgbClr val="3D4F51"/>
                </a:solidFill>
                <a:effectLst/>
                <a:latin typeface="Trebuchet MS" pitchFamily="34" charset="0"/>
                <a:cs typeface="Arial" pitchFamily="34" charset="0"/>
              </a:rPr>
              <a:t>   Jeter de la poudre aux yeux</a:t>
            </a:r>
            <a:endParaRPr kumimoji="0" lang="fr-FR" altLang="fr-FR" sz="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4400" b="0" i="0" u="none" strike="noStrike" cap="none" normalizeH="0" baseline="0" dirty="0" smtClean="0">
                <a:ln>
                  <a:noFill/>
                </a:ln>
                <a:solidFill>
                  <a:srgbClr val="3D4F51"/>
                </a:solidFill>
                <a:effectLst/>
                <a:latin typeface="Trebuchet MS" pitchFamily="34" charset="0"/>
                <a:cs typeface="Arial" pitchFamily="34" charset="0"/>
              </a:rPr>
              <a:t>   Se jeter à ses pieds</a:t>
            </a:r>
            <a:endParaRPr kumimoji="0" lang="fr-FR" altLang="fr-FR" sz="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3074" name="DefaultOcx" r:id="rId2" imgW="1371600" imgH="274320"/>
        </mc:Choice>
        <mc:Fallback>
          <p:control name="DefaultOcx" r:id="rId2" imgW="1371600" imgH="274320">
            <p:pic>
              <p:nvPicPr>
                <p:cNvPr id="0" name="DefaultOcx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371600" cy="27463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3075" name="HTMLOption1" r:id="rId3" imgW="1371600" imgH="274320"/>
        </mc:Choice>
        <mc:Fallback>
          <p:control name="HTMLOption1" r:id="rId3" imgW="1371600" imgH="274320">
            <p:pic>
              <p:nvPicPr>
                <p:cNvPr id="0" name="HTMLOption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371600" cy="27463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34760260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12" t="16389" r="29062" b="41805"/>
          <a:stretch/>
        </p:blipFill>
        <p:spPr bwMode="auto">
          <a:xfrm>
            <a:off x="327808" y="1123950"/>
            <a:ext cx="8320892" cy="4537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03276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-13692" y="1741458"/>
            <a:ext cx="10116616" cy="3475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12696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5400" b="0" i="0" u="none" strike="noStrike" cap="none" normalizeH="0" baseline="0" dirty="0" smtClean="0">
                <a:ln>
                  <a:noFill/>
                </a:ln>
                <a:solidFill>
                  <a:srgbClr val="3D4F51"/>
                </a:solidFill>
                <a:effectLst/>
                <a:latin typeface="Trebuchet MS" pitchFamily="34" charset="0"/>
                <a:cs typeface="Arial" pitchFamily="34" charset="0"/>
              </a:rPr>
              <a:t> Ne pas faire de vieux os</a:t>
            </a:r>
            <a:endParaRPr kumimoji="0" lang="fr-FR" altLang="fr-FR" sz="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5400" b="0" i="0" u="none" strike="noStrike" cap="none" normalizeH="0" baseline="0" dirty="0" smtClean="0">
                <a:ln>
                  <a:noFill/>
                </a:ln>
                <a:solidFill>
                  <a:srgbClr val="3D4F51"/>
                </a:solidFill>
                <a:effectLst/>
                <a:latin typeface="Trebuchet MS" pitchFamily="34" charset="0"/>
                <a:cs typeface="Arial" pitchFamily="34" charset="0"/>
              </a:rPr>
              <a:t> Ne pas avoir sa langue dans     sa poche</a:t>
            </a:r>
            <a:endParaRPr kumimoji="0" lang="fr-FR" altLang="fr-FR" sz="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5400" b="0" i="0" u="none" strike="noStrike" cap="none" normalizeH="0" baseline="0" dirty="0" smtClean="0">
                <a:ln>
                  <a:noFill/>
                </a:ln>
                <a:solidFill>
                  <a:srgbClr val="3D4F51"/>
                </a:solidFill>
                <a:effectLst/>
                <a:latin typeface="Trebuchet MS" pitchFamily="34" charset="0"/>
                <a:cs typeface="Arial" pitchFamily="34" charset="0"/>
              </a:rPr>
              <a:t> Ne pas avoir 36 bras</a:t>
            </a:r>
            <a:endParaRPr kumimoji="0" lang="fr-FR" altLang="fr-FR" sz="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4098" name="DefaultOcx" r:id="rId2" imgW="1371600" imgH="274320"/>
        </mc:Choice>
        <mc:Fallback>
          <p:control name="DefaultOcx" r:id="rId2" imgW="1371600" imgH="274320">
            <p:pic>
              <p:nvPicPr>
                <p:cNvPr id="0" name="DefaultOcx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371600" cy="27463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4099" name="HTMLOption1" r:id="rId3" imgW="1371600" imgH="274320"/>
        </mc:Choice>
        <mc:Fallback>
          <p:control name="HTMLOption1" r:id="rId3" imgW="1371600" imgH="274320">
            <p:pic>
              <p:nvPicPr>
                <p:cNvPr id="0" name="HTMLOption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371600" cy="27463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35154859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12</Words>
  <Application>Microsoft Office PowerPoint</Application>
  <PresentationFormat>On-screen Show (4:3)</PresentationFormat>
  <Paragraphs>22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vanessa</dc:creator>
  <cp:lastModifiedBy>vanessa</cp:lastModifiedBy>
  <cp:revision>1</cp:revision>
  <dcterms:created xsi:type="dcterms:W3CDTF">2014-11-03T11:28:19Z</dcterms:created>
  <dcterms:modified xsi:type="dcterms:W3CDTF">2014-11-03T11:29:51Z</dcterms:modified>
</cp:coreProperties>
</file>